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83" r:id="rId2"/>
    <p:sldId id="284" r:id="rId3"/>
    <p:sldId id="285" r:id="rId4"/>
    <p:sldId id="286" r:id="rId5"/>
    <p:sldId id="287" r:id="rId6"/>
    <p:sldId id="288" r:id="rId7"/>
  </p:sldIdLst>
  <p:sldSz cx="12192000" cy="6858000"/>
  <p:notesSz cx="6888163" cy="100203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75B6"/>
    <a:srgbClr val="0000CC"/>
    <a:srgbClr val="0F7CC3"/>
    <a:srgbClr val="008000"/>
    <a:srgbClr val="FF6600"/>
    <a:srgbClr val="8A91F3"/>
    <a:srgbClr val="002060"/>
    <a:srgbClr val="000000"/>
    <a:srgbClr val="00359E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284" autoAdjust="0"/>
    <p:restoredTop sz="93740" autoAdjust="0"/>
  </p:normalViewPr>
  <p:slideViewPr>
    <p:cSldViewPr snapToGrid="0">
      <p:cViewPr varScale="1">
        <p:scale>
          <a:sx n="60" d="100"/>
          <a:sy n="60" d="100"/>
        </p:scale>
        <p:origin x="715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9770EEF-A633-41A5-A17C-1AE58E8B7633}" type="datetimeFigureOut">
              <a:rPr lang="de-DE" smtClean="0"/>
              <a:t>01.06.2017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6354DD4C-65F9-4A88-89D8-BC09B535CB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6344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5BEE-8335-CF45-A7A8-33B6764484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98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61"/>
            <a:ext cx="10363200" cy="1470027"/>
          </a:xfrm>
        </p:spPr>
        <p:txBody>
          <a:bodyPr/>
          <a:lstStyle>
            <a:lvl1pPr>
              <a:defRPr cap="small" baseline="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cap="small" baseline="0"/>
            </a:lvl1pPr>
            <a:lvl2pPr marL="228450" indent="0" algn="ctr">
              <a:buNone/>
              <a:defRPr/>
            </a:lvl2pPr>
            <a:lvl3pPr marL="456867" indent="0" algn="ctr">
              <a:buNone/>
              <a:defRPr/>
            </a:lvl3pPr>
            <a:lvl4pPr marL="685318" indent="0" algn="ctr">
              <a:buNone/>
              <a:defRPr/>
            </a:lvl4pPr>
            <a:lvl5pPr marL="913768" indent="0" algn="ctr">
              <a:buNone/>
              <a:defRPr/>
            </a:lvl5pPr>
            <a:lvl6pPr marL="1142218" indent="0" algn="ctr">
              <a:buNone/>
              <a:defRPr/>
            </a:lvl6pPr>
            <a:lvl7pPr marL="1370636" indent="0" algn="ctr">
              <a:buNone/>
              <a:defRPr/>
            </a:lvl7pPr>
            <a:lvl8pPr marL="1599087" indent="0" algn="ctr">
              <a:buNone/>
              <a:defRPr/>
            </a:lvl8pPr>
            <a:lvl9pPr marL="1827536" indent="0" algn="ctr">
              <a:buNone/>
              <a:defRPr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B2159F-6E70-3F4B-9B20-33D0A946CC56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50021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36" y="782918"/>
            <a:ext cx="10972802" cy="817283"/>
          </a:xfrm>
        </p:spPr>
        <p:txBody>
          <a:bodyPr/>
          <a:lstStyle>
            <a:lvl1pPr marL="179388" indent="0" algn="l" defTabSz="717550">
              <a:defRPr sz="24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37" y="1822824"/>
            <a:ext cx="10972801" cy="4303339"/>
          </a:xfrm>
        </p:spPr>
        <p:txBody>
          <a:bodyPr/>
          <a:lstStyle>
            <a:lvl1pPr marL="358775" indent="-358775" defTabSz="358775">
              <a:buFont typeface="Arial" panose="020B0604020202020204" pitchFamily="34" charset="0"/>
              <a:buChar char="•"/>
              <a:defRPr sz="2000"/>
            </a:lvl1pPr>
            <a:lvl2pPr marL="717550" indent="-358775" defTabSz="358775">
              <a:buFont typeface="Courier New" panose="02070309020205020404" pitchFamily="49" charset="0"/>
              <a:buChar char="o"/>
              <a:defRPr sz="2000"/>
            </a:lvl2pPr>
            <a:lvl3pPr marL="1076325" indent="-358775" defTabSz="357188">
              <a:buFont typeface="Wingdings" panose="05000000000000000000" pitchFamily="2" charset="2"/>
              <a:buChar char="§"/>
              <a:defRPr sz="2000"/>
            </a:lvl3pPr>
            <a:lvl4pPr marL="1435100" indent="-358775" defTabSz="357188">
              <a:buFont typeface="Symbol" panose="05050102010706020507" pitchFamily="18" charset="2"/>
              <a:buChar char="-"/>
              <a:defRPr sz="2000"/>
            </a:lvl4pPr>
            <a:lvl5pPr marL="1792288" indent="-357188" defTabSz="357188">
              <a:defRPr sz="20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64C290-E64C-8346-897D-E2120EB7ADFE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730058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2819" y="4406903"/>
            <a:ext cx="10363200" cy="1362075"/>
          </a:xfrm>
        </p:spPr>
        <p:txBody>
          <a:bodyPr anchor="t"/>
          <a:lstStyle>
            <a:lvl1pPr algn="l">
              <a:defRPr sz="2000" b="1" cap="small" baseline="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2819" y="2906713"/>
            <a:ext cx="10363200" cy="1500188"/>
          </a:xfrm>
        </p:spPr>
        <p:txBody>
          <a:bodyPr anchor="b"/>
          <a:lstStyle>
            <a:lvl1pPr marL="0" indent="0">
              <a:buNone/>
              <a:defRPr sz="951"/>
            </a:lvl1pPr>
            <a:lvl2pPr marL="228450" indent="0">
              <a:buNone/>
              <a:defRPr sz="951"/>
            </a:lvl2pPr>
            <a:lvl3pPr marL="456867" indent="0">
              <a:buNone/>
              <a:defRPr sz="800"/>
            </a:lvl3pPr>
            <a:lvl4pPr marL="685318" indent="0">
              <a:buNone/>
              <a:defRPr sz="651"/>
            </a:lvl4pPr>
            <a:lvl5pPr marL="913768" indent="0">
              <a:buNone/>
              <a:defRPr sz="651"/>
            </a:lvl5pPr>
            <a:lvl6pPr marL="1142218" indent="0">
              <a:buNone/>
              <a:defRPr sz="651"/>
            </a:lvl6pPr>
            <a:lvl7pPr marL="1370636" indent="0">
              <a:buNone/>
              <a:defRPr sz="651"/>
            </a:lvl7pPr>
            <a:lvl8pPr marL="1599087" indent="0">
              <a:buNone/>
              <a:defRPr sz="651"/>
            </a:lvl8pPr>
            <a:lvl9pPr marL="1827536" indent="0">
              <a:buNone/>
              <a:defRPr sz="65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F9E182-A4D0-CB46-A43A-6C21EBECCF15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677284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36" y="782917"/>
            <a:ext cx="10972802" cy="81728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8" tIns="91368" rIns="91368" bIns="91368" numCol="1" anchor="ctr" anchorCtr="0" compatLnSpc="1">
            <a:prstTxWarp prst="textNoShape">
              <a:avLst/>
            </a:prstTxWarp>
          </a:bodyPr>
          <a:lstStyle>
            <a:lvl1pPr>
              <a:defRPr lang="de-DE" sz="2400"/>
            </a:lvl1pPr>
          </a:lstStyle>
          <a:p>
            <a:pPr marL="179388" lvl="0" indent="0" algn="l" defTabSz="717550"/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35" y="1822823"/>
            <a:ext cx="5448267" cy="4291106"/>
          </a:xfrm>
        </p:spPr>
        <p:txBody>
          <a:bodyPr/>
          <a:lstStyle>
            <a:lvl1pPr>
              <a:defRPr lang="de-DE"/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</a:lstStyle>
          <a:p>
            <a:pPr marL="358775" lvl="0" indent="-358775" defTabSz="358775">
              <a:buFont typeface="Arial" panose="020B0604020202020204" pitchFamily="34" charset="0"/>
              <a:buChar char="•"/>
            </a:pPr>
            <a:r>
              <a:rPr lang="de-DE"/>
              <a:t>Mastertextformat bearbeiten</a:t>
            </a:r>
          </a:p>
          <a:p>
            <a:pPr marL="717550" lvl="1" indent="-358775" defTabSz="358775">
              <a:buFont typeface="Courier New" panose="02070309020205020404" pitchFamily="49" charset="0"/>
              <a:buChar char="o"/>
            </a:pPr>
            <a:r>
              <a:rPr lang="de-DE"/>
              <a:t>Zweite Ebene</a:t>
            </a:r>
          </a:p>
          <a:p>
            <a:pPr marL="1076325" lvl="2" indent="-358775" defTabSz="357188">
              <a:buFont typeface="Wingdings" panose="05000000000000000000" pitchFamily="2" charset="2"/>
              <a:buChar char="§"/>
            </a:pPr>
            <a:r>
              <a:rPr lang="de-DE"/>
              <a:t>Dritte Ebene</a:t>
            </a:r>
          </a:p>
          <a:p>
            <a:pPr marL="1435100" lvl="3" indent="-358775" defTabSz="357188">
              <a:buFont typeface="Symbol" panose="05050102010706020507" pitchFamily="18" charset="2"/>
              <a:buChar char="-"/>
            </a:pPr>
            <a:r>
              <a:rPr lang="de-DE"/>
              <a:t>Vierte Ebene</a:t>
            </a:r>
          </a:p>
          <a:p>
            <a:pPr marL="1792288" lvl="4" indent="-357188" defTabSz="357188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34100" y="1822823"/>
            <a:ext cx="5448337" cy="4291106"/>
          </a:xfrm>
        </p:spPr>
        <p:txBody>
          <a:bodyPr/>
          <a:lstStyle>
            <a:lvl1pPr>
              <a:defRPr lang="de-DE" dirty="0"/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de-DE" dirty="0"/>
            </a:lvl5pPr>
          </a:lstStyle>
          <a:p>
            <a:pPr marL="358775" lvl="0" indent="-358775" defTabSz="358775">
              <a:buFont typeface="Arial" panose="020B0604020202020204" pitchFamily="34" charset="0"/>
              <a:buChar char="•"/>
            </a:pPr>
            <a:r>
              <a:rPr lang="de-DE" dirty="0"/>
              <a:t>Mastertextformat bearbeiten</a:t>
            </a:r>
          </a:p>
          <a:p>
            <a:pPr marL="717550" lvl="1" indent="-358775" defTabSz="358775">
              <a:buFont typeface="Courier New" panose="02070309020205020404" pitchFamily="49" charset="0"/>
              <a:buChar char="o"/>
            </a:pPr>
            <a:r>
              <a:rPr lang="de-DE" dirty="0"/>
              <a:t>Zweite Ebene</a:t>
            </a:r>
          </a:p>
          <a:p>
            <a:pPr marL="1076325" lvl="2" indent="-358775" defTabSz="357188">
              <a:buFont typeface="Wingdings" panose="05000000000000000000" pitchFamily="2" charset="2"/>
              <a:buChar char="§"/>
            </a:pPr>
            <a:r>
              <a:rPr lang="de-DE" dirty="0"/>
              <a:t>Dritte Ebene</a:t>
            </a:r>
          </a:p>
          <a:p>
            <a:pPr marL="1435100" lvl="3" indent="-358775" defTabSz="357188">
              <a:buFont typeface="Symbol" panose="05050102010706020507" pitchFamily="18" charset="2"/>
              <a:buChar char="-"/>
            </a:pPr>
            <a:r>
              <a:rPr lang="de-DE" dirty="0"/>
              <a:t>Vierte Ebene</a:t>
            </a:r>
          </a:p>
          <a:p>
            <a:pPr marL="1792288" lvl="4" indent="-357188" defTabSz="357188"/>
            <a:r>
              <a:rPr lang="de-DE" dirty="0"/>
              <a:t>Fünfte Ebene</a:t>
            </a:r>
          </a:p>
        </p:txBody>
      </p:sp>
      <p:sp>
        <p:nvSpPr>
          <p:cNvPr id="5" name="Rectangl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9AFB22-7181-6F42-BCD8-9AF8AF9E04A0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220648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82917"/>
            <a:ext cx="10972800" cy="75219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8" tIns="91368" rIns="91368" bIns="91368" numCol="1" anchor="ctr" anchorCtr="0" compatLnSpc="1">
            <a:prstTxWarp prst="textNoShape">
              <a:avLst/>
            </a:prstTxWarp>
          </a:bodyPr>
          <a:lstStyle>
            <a:lvl1pPr>
              <a:defRPr lang="de-DE" sz="2400" kern="0"/>
            </a:lvl1pPr>
          </a:lstStyle>
          <a:p>
            <a:pPr marL="179388" lvl="0" indent="0" algn="l" defTabSz="717550" latinLnBrk="0"/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38" y="1655482"/>
            <a:ext cx="5387183" cy="51939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8" tIns="91368" rIns="91368" bIns="91368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de-DE" sz="1800" kern="0" dirty="0">
                <a:latin typeface="+mj-lt"/>
                <a:ea typeface="+mj-ea"/>
                <a:cs typeface="+mj-cs"/>
              </a:defRPr>
            </a:lvl1pPr>
          </a:lstStyle>
          <a:p>
            <a:pPr marL="179388" lvl="0" indent="0" defTabSz="717550" latinLnBrk="0">
              <a:spcBef>
                <a:spcPct val="0"/>
              </a:spcBef>
            </a:pPr>
            <a:r>
              <a:rPr lang="de-DE" dirty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38" y="2174875"/>
            <a:ext cx="5387183" cy="395128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8" tIns="91368" rIns="91368" bIns="91368" numCol="1" anchor="t" anchorCtr="0" compatLnSpc="1">
            <a:prstTxWarp prst="textNoShape">
              <a:avLst/>
            </a:prstTxWarp>
          </a:bodyPr>
          <a:lstStyle>
            <a:lvl1pPr>
              <a:defRPr lang="de-DE" sz="2000"/>
            </a:lvl1pPr>
            <a:lvl2pPr>
              <a:defRPr lang="de-DE" sz="2000"/>
            </a:lvl2pPr>
            <a:lvl3pPr>
              <a:defRPr lang="de-DE" sz="2000"/>
            </a:lvl3pPr>
            <a:lvl4pPr>
              <a:defRPr lang="de-DE" sz="2000"/>
            </a:lvl4pPr>
            <a:lvl5pPr>
              <a:defRPr lang="de-DE" sz="2000"/>
            </a:lvl5pPr>
          </a:lstStyle>
          <a:p>
            <a:pPr marL="358775" lvl="0" indent="-358775" defTabSz="358775">
              <a:buFont typeface="Arial" panose="020B0604020202020204" pitchFamily="34" charset="0"/>
              <a:buChar char="•"/>
            </a:pPr>
            <a:r>
              <a:rPr lang="de-DE"/>
              <a:t>Mastertextformat bearbeiten</a:t>
            </a:r>
          </a:p>
          <a:p>
            <a:pPr marL="717550" lvl="1" indent="-358775" defTabSz="358775">
              <a:buFont typeface="Courier New" panose="02070309020205020404" pitchFamily="49" charset="0"/>
              <a:buChar char="o"/>
            </a:pPr>
            <a:r>
              <a:rPr lang="de-DE"/>
              <a:t>Zweite Ebene</a:t>
            </a:r>
          </a:p>
          <a:p>
            <a:pPr marL="1076325" lvl="2" indent="-358775" defTabSz="357188">
              <a:buFont typeface="Wingdings" panose="05000000000000000000" pitchFamily="2" charset="2"/>
              <a:buChar char="§"/>
            </a:pPr>
            <a:r>
              <a:rPr lang="de-DE"/>
              <a:t>Dritte Ebene</a:t>
            </a:r>
          </a:p>
          <a:p>
            <a:pPr marL="1435100" lvl="3" indent="-358775" defTabSz="357188">
              <a:buFont typeface="Symbol" panose="05050102010706020507" pitchFamily="18" charset="2"/>
              <a:buChar char="-"/>
            </a:pPr>
            <a:r>
              <a:rPr lang="de-DE"/>
              <a:t>Vierte Ebene</a:t>
            </a:r>
          </a:p>
          <a:p>
            <a:pPr marL="1792288" lvl="4" indent="-357188" defTabSz="357188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668" y="1655482"/>
            <a:ext cx="5388771" cy="51939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8" tIns="91368" rIns="91368" bIns="91368" numCol="1" anchor="ctr" anchorCtr="0" compatLnSpc="1">
            <a:prstTxWarp prst="textNoShape">
              <a:avLst/>
            </a:prstTxWarp>
          </a:bodyPr>
          <a:lstStyle>
            <a:lvl1pPr>
              <a:defRPr lang="de-DE" sz="1800" kern="0">
                <a:latin typeface="+mj-lt"/>
                <a:ea typeface="+mj-ea"/>
                <a:cs typeface="+mj-cs"/>
              </a:defRPr>
            </a:lvl1pPr>
          </a:lstStyle>
          <a:p>
            <a:pPr marL="179388" lvl="0" indent="0" defTabSz="717550" latinLnBrk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668" y="2174875"/>
            <a:ext cx="5388771" cy="395128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8" tIns="91368" rIns="91368" bIns="91368" numCol="1" anchor="t" anchorCtr="0" compatLnSpc="1">
            <a:prstTxWarp prst="textNoShape">
              <a:avLst/>
            </a:prstTxWarp>
          </a:bodyPr>
          <a:lstStyle>
            <a:lvl1pPr>
              <a:defRPr lang="de-DE" sz="2000"/>
            </a:lvl1pPr>
            <a:lvl2pPr>
              <a:defRPr lang="de-DE" sz="2000"/>
            </a:lvl2pPr>
            <a:lvl3pPr>
              <a:defRPr lang="de-DE" sz="2000"/>
            </a:lvl3pPr>
            <a:lvl4pPr>
              <a:defRPr lang="de-DE" sz="2000"/>
            </a:lvl4pPr>
            <a:lvl5pPr>
              <a:defRPr lang="de-DE" sz="2000"/>
            </a:lvl5pPr>
          </a:lstStyle>
          <a:p>
            <a:pPr marL="358775" lvl="0" indent="-358775" defTabSz="358775">
              <a:buFont typeface="Arial" panose="020B0604020202020204" pitchFamily="34" charset="0"/>
              <a:buChar char="•"/>
            </a:pPr>
            <a:r>
              <a:rPr lang="de-DE"/>
              <a:t>Mastertextformat bearbeiten</a:t>
            </a:r>
          </a:p>
          <a:p>
            <a:pPr marL="717550" lvl="1" indent="-358775" defTabSz="358775">
              <a:buFont typeface="Courier New" panose="02070309020205020404" pitchFamily="49" charset="0"/>
              <a:buChar char="o"/>
            </a:pPr>
            <a:r>
              <a:rPr lang="de-DE"/>
              <a:t>Zweite Ebene</a:t>
            </a:r>
          </a:p>
          <a:p>
            <a:pPr marL="1076325" lvl="2" indent="-358775" defTabSz="357188">
              <a:buFont typeface="Wingdings" panose="05000000000000000000" pitchFamily="2" charset="2"/>
              <a:buChar char="§"/>
            </a:pPr>
            <a:r>
              <a:rPr lang="de-DE"/>
              <a:t>Dritte Ebene</a:t>
            </a:r>
          </a:p>
          <a:p>
            <a:pPr marL="1435100" lvl="3" indent="-358775" defTabSz="357188">
              <a:buFont typeface="Symbol" panose="05050102010706020507" pitchFamily="18" charset="2"/>
              <a:buChar char="-"/>
            </a:pPr>
            <a:r>
              <a:rPr lang="de-DE"/>
              <a:t>Vierte Ebene</a:t>
            </a:r>
          </a:p>
          <a:p>
            <a:pPr marL="1792288" lvl="4" indent="-357188" defTabSz="357188"/>
            <a:r>
              <a:rPr lang="de-DE"/>
              <a:t>Fünfte Ebene</a:t>
            </a:r>
          </a:p>
        </p:txBody>
      </p:sp>
      <p:sp>
        <p:nvSpPr>
          <p:cNvPr id="7" name="Rectangl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768B61-8554-6C44-85FD-373FD84018A5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867864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82917"/>
            <a:ext cx="10972800" cy="75219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8" tIns="91368" rIns="91368" bIns="91368" numCol="1" anchor="ctr" anchorCtr="0" compatLnSpc="1">
            <a:prstTxWarp prst="textNoShape">
              <a:avLst/>
            </a:prstTxWarp>
          </a:bodyPr>
          <a:lstStyle>
            <a:lvl1pPr>
              <a:defRPr lang="de-DE" sz="2400" kern="0"/>
            </a:lvl1pPr>
          </a:lstStyle>
          <a:p>
            <a:pPr marL="179388" lvl="0" algn="l" defTabSz="717550" latinLnBrk="0"/>
            <a:r>
              <a:rPr lang="de-DE"/>
              <a:t>Mastertitelformat bearbeiten</a:t>
            </a:r>
          </a:p>
        </p:txBody>
      </p:sp>
      <p:sp>
        <p:nvSpPr>
          <p:cNvPr id="3" name="Rectangl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3CB2FE-F268-5848-9543-1359DE5F91FD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080781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3B847FD-461B-FA46-B441-6A4BFF9F35E5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58369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3"/>
          <p:cNvSpPr>
            <a:spLocks noGrp="1"/>
          </p:cNvSpPr>
          <p:nvPr>
            <p:ph type="body" idx="1"/>
          </p:nvPr>
        </p:nvSpPr>
        <p:spPr bwMode="auto">
          <a:xfrm>
            <a:off x="609600" y="1822824"/>
            <a:ext cx="10972800" cy="4303339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358775" lvl="0" indent="-358775" defTabSz="358775" latinLnBrk="0">
              <a:buFont typeface="Arial" panose="020B0604020202020204" pitchFamily="34" charset="0"/>
              <a:buChar char="•"/>
            </a:pPr>
            <a:r>
              <a:rPr lang="de-DE" altLang="de-DE" dirty="0">
                <a:sym typeface="Calibri" charset="0"/>
              </a:rPr>
              <a:t>Click </a:t>
            </a:r>
            <a:r>
              <a:rPr lang="de-DE" altLang="de-DE" dirty="0" err="1">
                <a:sym typeface="Calibri" charset="0"/>
              </a:rPr>
              <a:t>to</a:t>
            </a:r>
            <a:r>
              <a:rPr lang="de-DE" altLang="de-DE" dirty="0">
                <a:sym typeface="Calibri" charset="0"/>
              </a:rPr>
              <a:t> </a:t>
            </a:r>
            <a:r>
              <a:rPr lang="de-DE" altLang="de-DE" dirty="0" err="1">
                <a:sym typeface="Calibri" charset="0"/>
              </a:rPr>
              <a:t>edit</a:t>
            </a:r>
            <a:r>
              <a:rPr lang="de-DE" altLang="de-DE" dirty="0">
                <a:sym typeface="Calibri" charset="0"/>
              </a:rPr>
              <a:t> Master </a:t>
            </a:r>
            <a:r>
              <a:rPr lang="de-DE" altLang="de-DE" dirty="0" err="1">
                <a:sym typeface="Calibri" charset="0"/>
              </a:rPr>
              <a:t>text</a:t>
            </a:r>
            <a:r>
              <a:rPr lang="de-DE" altLang="de-DE" dirty="0">
                <a:sym typeface="Calibri" charset="0"/>
              </a:rPr>
              <a:t> </a:t>
            </a:r>
            <a:r>
              <a:rPr lang="de-DE" altLang="de-DE" dirty="0" err="1">
                <a:sym typeface="Calibri" charset="0"/>
              </a:rPr>
              <a:t>styles</a:t>
            </a:r>
            <a:endParaRPr lang="de-DE" altLang="de-DE" dirty="0">
              <a:sym typeface="Calibri" charset="0"/>
            </a:endParaRPr>
          </a:p>
          <a:p>
            <a:pPr marL="717550" lvl="1" indent="-358775" defTabSz="358775" latinLnBrk="0">
              <a:buFont typeface="Courier New" panose="02070309020205020404" pitchFamily="49" charset="0"/>
              <a:buChar char="o"/>
            </a:pPr>
            <a:r>
              <a:rPr lang="de-DE" altLang="de-DE" dirty="0">
                <a:sym typeface="Calibri" charset="0"/>
              </a:rPr>
              <a:t>Second </a:t>
            </a:r>
            <a:r>
              <a:rPr lang="de-DE" altLang="de-DE" dirty="0" err="1">
                <a:sym typeface="Calibri" charset="0"/>
              </a:rPr>
              <a:t>level</a:t>
            </a:r>
            <a:endParaRPr lang="de-DE" altLang="de-DE" dirty="0">
              <a:sym typeface="Calibri" charset="0"/>
            </a:endParaRPr>
          </a:p>
          <a:p>
            <a:pPr marL="1076325" lvl="2" indent="-358775" defTabSz="357188" latinLnBrk="0">
              <a:buFont typeface="Wingdings" panose="05000000000000000000" pitchFamily="2" charset="2"/>
              <a:buChar char="§"/>
            </a:pPr>
            <a:r>
              <a:rPr lang="de-DE" altLang="de-DE" dirty="0">
                <a:sym typeface="Calibri" charset="0"/>
              </a:rPr>
              <a:t>Third </a:t>
            </a:r>
            <a:r>
              <a:rPr lang="de-DE" altLang="de-DE" dirty="0" err="1">
                <a:sym typeface="Calibri" charset="0"/>
              </a:rPr>
              <a:t>level</a:t>
            </a:r>
            <a:endParaRPr lang="de-DE" altLang="de-DE" dirty="0">
              <a:sym typeface="Calibri" charset="0"/>
            </a:endParaRPr>
          </a:p>
          <a:p>
            <a:pPr marL="1435100" lvl="3" indent="-358775" defTabSz="357188" latinLnBrk="0">
              <a:buFont typeface="Symbol" panose="05050102010706020507" pitchFamily="18" charset="2"/>
              <a:buChar char="-"/>
            </a:pPr>
            <a:r>
              <a:rPr lang="de-DE" altLang="de-DE" dirty="0" err="1">
                <a:sym typeface="Calibri" charset="0"/>
              </a:rPr>
              <a:t>Fourth</a:t>
            </a:r>
            <a:r>
              <a:rPr lang="de-DE" altLang="de-DE" dirty="0">
                <a:sym typeface="Calibri" charset="0"/>
              </a:rPr>
              <a:t> </a:t>
            </a:r>
            <a:r>
              <a:rPr lang="de-DE" altLang="de-DE" dirty="0" err="1">
                <a:sym typeface="Calibri" charset="0"/>
              </a:rPr>
              <a:t>level</a:t>
            </a:r>
            <a:endParaRPr lang="de-DE" altLang="de-DE" dirty="0">
              <a:sym typeface="Calibri" charset="0"/>
            </a:endParaRPr>
          </a:p>
          <a:p>
            <a:pPr marL="1792288" lvl="4" indent="-357188" defTabSz="357188" latinLnBrk="0"/>
            <a:r>
              <a:rPr lang="de-DE" altLang="de-DE" dirty="0" err="1">
                <a:sym typeface="Calibri" charset="0"/>
              </a:rPr>
              <a:t>Fifth</a:t>
            </a:r>
            <a:r>
              <a:rPr lang="de-DE" altLang="de-DE" dirty="0">
                <a:sym typeface="Calibri" charset="0"/>
              </a:rPr>
              <a:t> </a:t>
            </a:r>
            <a:r>
              <a:rPr lang="de-DE" altLang="de-DE" dirty="0" err="1">
                <a:sym typeface="Calibri" charset="0"/>
              </a:rPr>
              <a:t>level</a:t>
            </a:r>
            <a:endParaRPr lang="de-DE" altLang="de-DE" dirty="0">
              <a:sym typeface="Calibri" charset="0"/>
            </a:endParaRPr>
          </a:p>
        </p:txBody>
      </p:sp>
      <p:sp>
        <p:nvSpPr>
          <p:cNvPr id="1025" name="Rectangle 1"/>
          <p:cNvSpPr>
            <a:spLocks noGrp="1"/>
          </p:cNvSpPr>
          <p:nvPr>
            <p:ph type="sldNum" sz="quarter" idx="2"/>
          </p:nvPr>
        </p:nvSpPr>
        <p:spPr bwMode="auto">
          <a:xfrm>
            <a:off x="8077200" y="6403183"/>
            <a:ext cx="2133600" cy="269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368" tIns="91368" rIns="91368" bIns="91368" numCol="1" anchor="ctr" anchorCtr="0" compatLnSpc="1">
            <a:prstTxWarp prst="textNoShape">
              <a:avLst/>
            </a:prstTxWarp>
          </a:bodyPr>
          <a:lstStyle>
            <a:lvl1pPr algn="r" defTabSz="227801" eaLnBrk="1" hangingPunct="0">
              <a:defRPr sz="1200" smtClean="0">
                <a:solidFill>
                  <a:srgbClr val="888888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874D42-F38E-184D-B48B-0C9D1D9BD48A}" type="slidenum">
              <a:rPr lang="de-DE" altLang="en-US">
                <a:sym typeface="Calibri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altLang="en-US">
              <a:sym typeface="Calibri" charset="0"/>
            </a:endParaRPr>
          </a:p>
        </p:txBody>
      </p:sp>
      <p:sp>
        <p:nvSpPr>
          <p:cNvPr id="25603" name="Rectangle 2"/>
          <p:cNvSpPr>
            <a:spLocks noGrp="1"/>
          </p:cNvSpPr>
          <p:nvPr>
            <p:ph type="title"/>
          </p:nvPr>
        </p:nvSpPr>
        <p:spPr bwMode="auto">
          <a:xfrm>
            <a:off x="609600" y="782917"/>
            <a:ext cx="10972800" cy="752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368" tIns="91368" rIns="91368" bIns="91368" numCol="1" anchor="ctr" anchorCtr="0" compatLnSpc="1">
            <a:prstTxWarp prst="textNoShape">
              <a:avLst/>
            </a:prstTxWarp>
          </a:bodyPr>
          <a:lstStyle/>
          <a:p>
            <a:pPr marL="179388" lvl="0" algn="l" defTabSz="717550" latinLnBrk="0"/>
            <a:r>
              <a:rPr lang="de-DE" altLang="de-DE" dirty="0">
                <a:sym typeface="Calibri" charset="0"/>
              </a:rPr>
              <a:t>Click </a:t>
            </a:r>
            <a:r>
              <a:rPr lang="de-DE" altLang="de-DE" dirty="0" err="1">
                <a:sym typeface="Calibri" charset="0"/>
              </a:rPr>
              <a:t>to</a:t>
            </a:r>
            <a:r>
              <a:rPr lang="de-DE" altLang="de-DE" dirty="0">
                <a:sym typeface="Calibri" charset="0"/>
              </a:rPr>
              <a:t> </a:t>
            </a:r>
            <a:r>
              <a:rPr lang="de-DE" altLang="de-DE" dirty="0" err="1">
                <a:sym typeface="Calibri" charset="0"/>
              </a:rPr>
              <a:t>edit</a:t>
            </a:r>
            <a:r>
              <a:rPr lang="de-DE" altLang="de-DE" dirty="0">
                <a:sym typeface="Calibri" charset="0"/>
              </a:rPr>
              <a:t>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8314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xStyles>
    <p:titleStyle>
      <a:lvl1pPr algn="ctr" defTabSz="226213" rtl="0" eaLnBrk="0" fontAlgn="base" hangingPunct="0">
        <a:spcBef>
          <a:spcPct val="0"/>
        </a:spcBef>
        <a:spcAft>
          <a:spcPct val="0"/>
        </a:spcAft>
        <a:defRPr lang="de-DE" altLang="de-DE" sz="2400" kern="0" cap="small" baseline="0" dirty="0">
          <a:solidFill>
            <a:srgbClr val="000000"/>
          </a:solidFill>
          <a:latin typeface="+mj-lt"/>
          <a:ea typeface="+mj-ea"/>
          <a:cs typeface="+mj-cs"/>
          <a:sym typeface="Calibri" charset="0"/>
        </a:defRPr>
      </a:lvl1pPr>
      <a:lvl2pPr algn="ctr" defTabSz="226213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ＭＳ Ｐゴシック" charset="0"/>
          <a:cs typeface="Calibri" charset="0"/>
          <a:sym typeface="Calibri" charset="0"/>
        </a:defRPr>
      </a:lvl2pPr>
      <a:lvl3pPr algn="ctr" defTabSz="226213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ＭＳ Ｐゴシック" charset="0"/>
          <a:cs typeface="Calibri" charset="0"/>
          <a:sym typeface="Calibri" charset="0"/>
        </a:defRPr>
      </a:lvl3pPr>
      <a:lvl4pPr algn="ctr" defTabSz="226213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ＭＳ Ｐゴシック" charset="0"/>
          <a:cs typeface="Calibri" charset="0"/>
          <a:sym typeface="Calibri" charset="0"/>
        </a:defRPr>
      </a:lvl4pPr>
      <a:lvl5pPr algn="ctr" defTabSz="226213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ＭＳ Ｐゴシック" charset="0"/>
          <a:cs typeface="Calibri" charset="0"/>
          <a:sym typeface="Calibri" charset="0"/>
        </a:defRPr>
      </a:lvl5pPr>
      <a:lvl6pPr marL="228450" algn="ctr" defTabSz="228450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ＭＳ Ｐゴシック" charset="0"/>
          <a:cs typeface="Calibri" charset="0"/>
          <a:sym typeface="Calibri" charset="0"/>
        </a:defRPr>
      </a:lvl6pPr>
      <a:lvl7pPr marL="456867" algn="ctr" defTabSz="228450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ＭＳ Ｐゴシック" charset="0"/>
          <a:cs typeface="Calibri" charset="0"/>
          <a:sym typeface="Calibri" charset="0"/>
        </a:defRPr>
      </a:lvl7pPr>
      <a:lvl8pPr marL="685318" algn="ctr" defTabSz="228450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ＭＳ Ｐゴシック" charset="0"/>
          <a:cs typeface="Calibri" charset="0"/>
          <a:sym typeface="Calibri" charset="0"/>
        </a:defRPr>
      </a:lvl8pPr>
      <a:lvl9pPr marL="913768" algn="ctr" defTabSz="228450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charset="0"/>
          <a:ea typeface="ＭＳ Ｐゴシック" charset="0"/>
          <a:cs typeface="Calibri" charset="0"/>
          <a:sym typeface="Calibri" charset="0"/>
        </a:defRPr>
      </a:lvl9pPr>
    </p:titleStyle>
    <p:bodyStyle>
      <a:lvl1pPr marL="340510" indent="-340510" algn="l" defTabSz="226213" rtl="0" eaLnBrk="0" fontAlgn="base" hangingPunct="0">
        <a:spcBef>
          <a:spcPts val="351"/>
        </a:spcBef>
        <a:spcAft>
          <a:spcPct val="0"/>
        </a:spcAft>
        <a:buSzPct val="100000"/>
        <a:buFont typeface="Arial" charset="0"/>
        <a:buChar char="»"/>
        <a:defRPr lang="de-DE" altLang="de-DE" sz="2000" kern="0" dirty="0">
          <a:solidFill>
            <a:srgbClr val="000000"/>
          </a:solidFill>
          <a:latin typeface="+mn-lt"/>
          <a:ea typeface="+mn-ea"/>
          <a:cs typeface="+mn-cs"/>
          <a:sym typeface="Calibri" charset="0"/>
        </a:defRPr>
      </a:lvl1pPr>
      <a:lvl2pPr marL="1385853" indent="-1157259" algn="l" defTabSz="226213" rtl="0" eaLnBrk="0" fontAlgn="base" hangingPunct="0">
        <a:spcBef>
          <a:spcPts val="351"/>
        </a:spcBef>
        <a:spcAft>
          <a:spcPct val="0"/>
        </a:spcAft>
        <a:buSzPct val="100000"/>
        <a:buFont typeface="Arial" charset="0"/>
        <a:buChar char="–"/>
        <a:defRPr lang="de-DE" altLang="de-DE" sz="2000" kern="0" dirty="0">
          <a:solidFill>
            <a:srgbClr val="000000"/>
          </a:solidFill>
          <a:latin typeface="+mn-lt"/>
          <a:ea typeface="Calibri" charset="0"/>
          <a:cs typeface="+mn-cs"/>
          <a:sym typeface="Calibri" charset="0"/>
        </a:defRPr>
      </a:lvl2pPr>
      <a:lvl3pPr marL="1538250" indent="-1081061" algn="l" defTabSz="226213" rtl="0" eaLnBrk="0" fontAlgn="base" hangingPunct="0">
        <a:spcBef>
          <a:spcPts val="351"/>
        </a:spcBef>
        <a:spcAft>
          <a:spcPct val="0"/>
        </a:spcAft>
        <a:buSzPct val="100000"/>
        <a:buFont typeface="Arial" charset="0"/>
        <a:buChar char="•"/>
        <a:defRPr lang="de-DE" altLang="de-DE" sz="2000" kern="0" dirty="0">
          <a:solidFill>
            <a:srgbClr val="000000"/>
          </a:solidFill>
          <a:latin typeface="+mn-lt"/>
          <a:ea typeface="Calibri" charset="0"/>
          <a:cs typeface="+mn-cs"/>
          <a:sym typeface="Calibri" charset="0"/>
        </a:defRPr>
      </a:lvl3pPr>
      <a:lvl4pPr marL="1981150" indent="-1295368" algn="l" defTabSz="226213" rtl="0" eaLnBrk="0" fontAlgn="base" hangingPunct="0">
        <a:spcBef>
          <a:spcPts val="351"/>
        </a:spcBef>
        <a:spcAft>
          <a:spcPct val="0"/>
        </a:spcAft>
        <a:buSzPct val="100000"/>
        <a:buFont typeface="Arial" charset="0"/>
        <a:buChar char="–"/>
        <a:defRPr lang="de-DE" altLang="de-DE" sz="2000" kern="0" dirty="0">
          <a:solidFill>
            <a:srgbClr val="000000"/>
          </a:solidFill>
          <a:latin typeface="+mn-lt"/>
          <a:ea typeface="Calibri" charset="0"/>
          <a:cs typeface="+mn-cs"/>
          <a:sym typeface="Calibri" charset="0"/>
        </a:defRPr>
      </a:lvl4pPr>
      <a:lvl5pPr marL="2208951" indent="-1295368" algn="l" defTabSz="226213" rtl="0" eaLnBrk="0" fontAlgn="base" hangingPunct="0">
        <a:spcBef>
          <a:spcPts val="351"/>
        </a:spcBef>
        <a:spcAft>
          <a:spcPct val="0"/>
        </a:spcAft>
        <a:buSzPct val="100000"/>
        <a:buFont typeface="Arial" charset="0"/>
        <a:buChar char="»"/>
        <a:defRPr lang="de-DE" altLang="de-DE" sz="2000" kern="0" dirty="0">
          <a:solidFill>
            <a:srgbClr val="000000"/>
          </a:solidFill>
          <a:latin typeface="+mn-lt"/>
          <a:ea typeface="Calibri" charset="0"/>
          <a:cs typeface="+mn-cs"/>
          <a:sym typeface="Calibri" charset="0"/>
        </a:defRPr>
      </a:lvl5pPr>
      <a:lvl6pPr marL="2439074" indent="-1296889" algn="l" defTabSz="228450" rtl="0" fontAlgn="base" hangingPunct="0">
        <a:spcBef>
          <a:spcPts val="351"/>
        </a:spcBef>
        <a:spcAft>
          <a:spcPct val="0"/>
        </a:spcAft>
        <a:buSzPct val="100000"/>
        <a:buFont typeface="Arial" charset="0"/>
        <a:buChar char="»"/>
        <a:defRPr sz="3200">
          <a:solidFill>
            <a:srgbClr val="000000"/>
          </a:solidFill>
          <a:latin typeface="+mn-lt"/>
          <a:ea typeface="Calibri" charset="0"/>
          <a:cs typeface="+mn-cs"/>
          <a:sym typeface="Calibri" charset="0"/>
        </a:defRPr>
      </a:lvl6pPr>
      <a:lvl7pPr marL="2667524" indent="-1296889" algn="l" defTabSz="228450" rtl="0" fontAlgn="base" hangingPunct="0">
        <a:spcBef>
          <a:spcPts val="351"/>
        </a:spcBef>
        <a:spcAft>
          <a:spcPct val="0"/>
        </a:spcAft>
        <a:buSzPct val="100000"/>
        <a:buFont typeface="Arial" charset="0"/>
        <a:buChar char="»"/>
        <a:defRPr sz="3200">
          <a:solidFill>
            <a:srgbClr val="000000"/>
          </a:solidFill>
          <a:latin typeface="+mn-lt"/>
          <a:ea typeface="Calibri" charset="0"/>
          <a:cs typeface="+mn-cs"/>
          <a:sym typeface="Calibri" charset="0"/>
        </a:defRPr>
      </a:lvl7pPr>
      <a:lvl8pPr marL="2895974" indent="-1296889" algn="l" defTabSz="228450" rtl="0" fontAlgn="base" hangingPunct="0">
        <a:spcBef>
          <a:spcPts val="351"/>
        </a:spcBef>
        <a:spcAft>
          <a:spcPct val="0"/>
        </a:spcAft>
        <a:buSzPct val="100000"/>
        <a:buFont typeface="Arial" charset="0"/>
        <a:buChar char="»"/>
        <a:defRPr sz="3200">
          <a:solidFill>
            <a:srgbClr val="000000"/>
          </a:solidFill>
          <a:latin typeface="+mn-lt"/>
          <a:ea typeface="Calibri" charset="0"/>
          <a:cs typeface="+mn-cs"/>
          <a:sym typeface="Calibri" charset="0"/>
        </a:defRPr>
      </a:lvl8pPr>
      <a:lvl9pPr marL="3124407" indent="-1296889" algn="l" defTabSz="228450" rtl="0" fontAlgn="base" hangingPunct="0">
        <a:spcBef>
          <a:spcPts val="351"/>
        </a:spcBef>
        <a:spcAft>
          <a:spcPct val="0"/>
        </a:spcAft>
        <a:buSzPct val="100000"/>
        <a:buFont typeface="Arial" charset="0"/>
        <a:buChar char="»"/>
        <a:defRPr sz="3200">
          <a:solidFill>
            <a:srgbClr val="000000"/>
          </a:solidFill>
          <a:latin typeface="+mn-lt"/>
          <a:ea typeface="Calibri" charset="0"/>
          <a:cs typeface="+mn-cs"/>
          <a:sym typeface="Calibri" charset="0"/>
        </a:defRPr>
      </a:lvl9pPr>
    </p:bodyStyle>
    <p:otherStyle>
      <a:defPPr>
        <a:defRPr lang="de-DE"/>
      </a:defPPr>
      <a:lvl1pPr marL="0" algn="l" defTabSz="228450" rtl="0" eaLnBrk="1" latinLnBrk="0" hangingPunct="1">
        <a:defRPr sz="951" kern="1200">
          <a:solidFill>
            <a:schemeClr val="tx1"/>
          </a:solidFill>
          <a:latin typeface="+mn-lt"/>
          <a:ea typeface="+mn-ea"/>
          <a:cs typeface="+mn-cs"/>
        </a:defRPr>
      </a:lvl1pPr>
      <a:lvl2pPr marL="228450" algn="l" defTabSz="228450" rtl="0" eaLnBrk="1" latinLnBrk="0" hangingPunct="1">
        <a:defRPr sz="951" kern="1200">
          <a:solidFill>
            <a:schemeClr val="tx1"/>
          </a:solidFill>
          <a:latin typeface="+mn-lt"/>
          <a:ea typeface="+mn-ea"/>
          <a:cs typeface="+mn-cs"/>
        </a:defRPr>
      </a:lvl2pPr>
      <a:lvl3pPr marL="456867" algn="l" defTabSz="228450" rtl="0" eaLnBrk="1" latinLnBrk="0" hangingPunct="1">
        <a:defRPr sz="951" kern="1200">
          <a:solidFill>
            <a:schemeClr val="tx1"/>
          </a:solidFill>
          <a:latin typeface="+mn-lt"/>
          <a:ea typeface="+mn-ea"/>
          <a:cs typeface="+mn-cs"/>
        </a:defRPr>
      </a:lvl3pPr>
      <a:lvl4pPr marL="685318" algn="l" defTabSz="228450" rtl="0" eaLnBrk="1" latinLnBrk="0" hangingPunct="1">
        <a:defRPr sz="951" kern="1200">
          <a:solidFill>
            <a:schemeClr val="tx1"/>
          </a:solidFill>
          <a:latin typeface="+mn-lt"/>
          <a:ea typeface="+mn-ea"/>
          <a:cs typeface="+mn-cs"/>
        </a:defRPr>
      </a:lvl4pPr>
      <a:lvl5pPr marL="913768" algn="l" defTabSz="228450" rtl="0" eaLnBrk="1" latinLnBrk="0" hangingPunct="1">
        <a:defRPr sz="951" kern="1200">
          <a:solidFill>
            <a:schemeClr val="tx1"/>
          </a:solidFill>
          <a:latin typeface="+mn-lt"/>
          <a:ea typeface="+mn-ea"/>
          <a:cs typeface="+mn-cs"/>
        </a:defRPr>
      </a:lvl5pPr>
      <a:lvl6pPr marL="1142218" algn="l" defTabSz="228450" rtl="0" eaLnBrk="1" latinLnBrk="0" hangingPunct="1">
        <a:defRPr sz="951" kern="1200">
          <a:solidFill>
            <a:schemeClr val="tx1"/>
          </a:solidFill>
          <a:latin typeface="+mn-lt"/>
          <a:ea typeface="+mn-ea"/>
          <a:cs typeface="+mn-cs"/>
        </a:defRPr>
      </a:lvl6pPr>
      <a:lvl7pPr marL="1370636" algn="l" defTabSz="228450" rtl="0" eaLnBrk="1" latinLnBrk="0" hangingPunct="1">
        <a:defRPr sz="951" kern="1200">
          <a:solidFill>
            <a:schemeClr val="tx1"/>
          </a:solidFill>
          <a:latin typeface="+mn-lt"/>
          <a:ea typeface="+mn-ea"/>
          <a:cs typeface="+mn-cs"/>
        </a:defRPr>
      </a:lvl7pPr>
      <a:lvl8pPr marL="1599087" algn="l" defTabSz="228450" rtl="0" eaLnBrk="1" latinLnBrk="0" hangingPunct="1">
        <a:defRPr sz="951" kern="1200">
          <a:solidFill>
            <a:schemeClr val="tx1"/>
          </a:solidFill>
          <a:latin typeface="+mn-lt"/>
          <a:ea typeface="+mn-ea"/>
          <a:cs typeface="+mn-cs"/>
        </a:defRPr>
      </a:lvl8pPr>
      <a:lvl9pPr marL="1827536" algn="l" defTabSz="228450" rtl="0" eaLnBrk="1" latinLnBrk="0" hangingPunct="1">
        <a:defRPr sz="9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ynergy-hexagon-s-logo-blue (1)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38" y="6161129"/>
            <a:ext cx="423255" cy="4768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02401" y="1458006"/>
            <a:ext cx="5578763" cy="1795233"/>
          </a:xfrm>
          <a:prstGeom prst="rect">
            <a:avLst/>
          </a:prstGeom>
          <a:noFill/>
        </p:spPr>
        <p:txBody>
          <a:bodyPr wrap="square" lIns="91431" tIns="45719" rIns="91431" bIns="45719" rtlCol="0">
            <a:spAutoFit/>
          </a:bodyPr>
          <a:lstStyle/>
          <a:p>
            <a:pPr defTabSz="609475">
              <a:spcAft>
                <a:spcPts val="800"/>
              </a:spcAft>
              <a:defRPr/>
            </a:pPr>
            <a:r>
              <a:rPr lang="de-DE" sz="2667" b="1" dirty="0">
                <a:solidFill>
                  <a:srgbClr val="0F7CC3"/>
                </a:solidFill>
                <a:latin typeface="Calibri"/>
                <a:ea typeface="ＭＳ Ｐゴシック"/>
                <a:cs typeface="Calibri"/>
              </a:rPr>
              <a:t>Hauptinhaltsstoffe</a:t>
            </a:r>
          </a:p>
          <a:p>
            <a:pPr marL="380990" indent="-380990" defTabSz="609475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de-DE" sz="2133" dirty="0">
                <a:solidFill>
                  <a:prstClr val="black">
                    <a:lumMod val="50000"/>
                    <a:lumOff val="50000"/>
                  </a:prstClr>
                </a:solidFill>
                <a:cs typeface="Calibri Light"/>
              </a:rPr>
              <a:t>333 mg </a:t>
            </a:r>
            <a:r>
              <a:rPr lang="de-DE" sz="2133" dirty="0" err="1">
                <a:solidFill>
                  <a:prstClr val="black">
                    <a:lumMod val="50000"/>
                    <a:lumOff val="50000"/>
                  </a:prstClr>
                </a:solidFill>
                <a:cs typeface="Calibri Light"/>
              </a:rPr>
              <a:t>Laminaria</a:t>
            </a:r>
            <a:r>
              <a:rPr lang="de-DE" sz="2133" dirty="0">
                <a:solidFill>
                  <a:prstClr val="black">
                    <a:lumMod val="50000"/>
                    <a:lumOff val="50000"/>
                  </a:prstClr>
                </a:solidFill>
                <a:cs typeface="Calibri Light"/>
              </a:rPr>
              <a:t> </a:t>
            </a:r>
            <a:r>
              <a:rPr lang="de-DE" sz="2133" dirty="0" err="1">
                <a:solidFill>
                  <a:prstClr val="black">
                    <a:lumMod val="50000"/>
                    <a:lumOff val="50000"/>
                  </a:prstClr>
                </a:solidFill>
                <a:cs typeface="Calibri Light"/>
              </a:rPr>
              <a:t>japonica</a:t>
            </a:r>
            <a:r>
              <a:rPr lang="de-DE" sz="2133" dirty="0">
                <a:solidFill>
                  <a:prstClr val="black">
                    <a:lumMod val="50000"/>
                    <a:lumOff val="50000"/>
                  </a:prstClr>
                </a:solidFill>
                <a:cs typeface="Calibri Light"/>
              </a:rPr>
              <a:t> (Algenextrakt)</a:t>
            </a:r>
          </a:p>
          <a:p>
            <a:pPr marL="380990" indent="-380990" defTabSz="609475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de-DE" sz="2133" dirty="0">
                <a:solidFill>
                  <a:prstClr val="black">
                    <a:lumMod val="50000"/>
                    <a:lumOff val="50000"/>
                  </a:prstClr>
                </a:solidFill>
                <a:cs typeface="Calibri Light"/>
              </a:rPr>
              <a:t>3 mg (30% NRV-Zink) 333 mg</a:t>
            </a:r>
          </a:p>
          <a:p>
            <a:pPr marL="380990" indent="-380990" defTabSz="609475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de-DE" sz="2133" dirty="0">
                <a:solidFill>
                  <a:prstClr val="black">
                    <a:lumMod val="50000"/>
                    <a:lumOff val="50000"/>
                  </a:prstClr>
                </a:solidFill>
                <a:cs typeface="Calibri Light"/>
              </a:rPr>
              <a:t>Patent-beantragte Antioxidans-Mischung</a:t>
            </a:r>
            <a:endParaRPr lang="de-DE" sz="2133" dirty="0">
              <a:solidFill>
                <a:prstClr val="black">
                  <a:lumMod val="50000"/>
                  <a:lumOff val="50000"/>
                </a:prstClr>
              </a:solidFill>
              <a:latin typeface="Calibri"/>
              <a:ea typeface="ＭＳ Ｐゴシック"/>
              <a:cs typeface="Calibri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02401" y="3649005"/>
            <a:ext cx="5578763" cy="2267157"/>
          </a:xfrm>
          <a:prstGeom prst="rect">
            <a:avLst/>
          </a:prstGeom>
          <a:noFill/>
        </p:spPr>
        <p:txBody>
          <a:bodyPr wrap="square" lIns="91431" tIns="45719" rIns="91431" bIns="45719" rtlCol="0">
            <a:spAutoFit/>
          </a:bodyPr>
          <a:lstStyle/>
          <a:p>
            <a:pPr defTabSz="609475">
              <a:spcAft>
                <a:spcPts val="800"/>
              </a:spcAft>
              <a:defRPr/>
            </a:pPr>
            <a:r>
              <a:rPr lang="de-DE" sz="2667" b="1" dirty="0">
                <a:solidFill>
                  <a:srgbClr val="0F7CC3"/>
                </a:solidFill>
                <a:latin typeface="Calibri"/>
                <a:ea typeface="ＭＳ Ｐゴシック"/>
                <a:cs typeface="Calibri"/>
              </a:rPr>
              <a:t>Produktvorteile</a:t>
            </a:r>
          </a:p>
          <a:p>
            <a:pPr defTabSz="609475">
              <a:spcAft>
                <a:spcPts val="800"/>
              </a:spcAft>
              <a:defRPr/>
            </a:pPr>
            <a:r>
              <a:rPr lang="de-DE" sz="2133" dirty="0">
                <a:solidFill>
                  <a:prstClr val="black">
                    <a:lumMod val="50000"/>
                    <a:lumOff val="50000"/>
                  </a:prstClr>
                </a:solidFill>
                <a:cs typeface="Calibri Light"/>
              </a:rPr>
              <a:t>Pfirsich-Aprikosen-Geschmack</a:t>
            </a:r>
          </a:p>
          <a:p>
            <a:pPr marL="380990" indent="-380990" defTabSz="609475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de-DE" sz="2133" dirty="0">
                <a:solidFill>
                  <a:srgbClr val="0F7CC3"/>
                </a:solidFill>
                <a:cs typeface="Calibri Light"/>
              </a:rPr>
              <a:t>Fördert ein gesundes </a:t>
            </a:r>
            <a:r>
              <a:rPr lang="de-DE" sz="2400" b="1" dirty="0">
                <a:solidFill>
                  <a:srgbClr val="0F7CC3"/>
                </a:solidFill>
                <a:cs typeface="Calibri Light"/>
              </a:rPr>
              <a:t>Immunsystem</a:t>
            </a:r>
            <a:endParaRPr lang="de-DE" sz="2133" b="1" dirty="0">
              <a:solidFill>
                <a:srgbClr val="0F7CC3"/>
              </a:solidFill>
              <a:cs typeface="Calibri Light"/>
            </a:endParaRPr>
          </a:p>
          <a:p>
            <a:pPr marL="380990" indent="-380990" defTabSz="609475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de-DE" sz="2133" dirty="0">
                <a:solidFill>
                  <a:prstClr val="black">
                    <a:lumMod val="50000"/>
                    <a:lumOff val="50000"/>
                  </a:prstClr>
                </a:solidFill>
                <a:cs typeface="Calibri Light"/>
              </a:rPr>
              <a:t>Verbessert die zellulare Kommunikation</a:t>
            </a:r>
          </a:p>
          <a:p>
            <a:pPr marL="380990" indent="-380990" defTabSz="609475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de-DE" sz="2133" dirty="0">
                <a:solidFill>
                  <a:prstClr val="black">
                    <a:lumMod val="50000"/>
                    <a:lumOff val="50000"/>
                  </a:prstClr>
                </a:solidFill>
                <a:cs typeface="Calibri Light"/>
              </a:rPr>
              <a:t>Verbessert die Gewebepflege</a:t>
            </a: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" b="9115"/>
          <a:stretch/>
        </p:blipFill>
        <p:spPr>
          <a:xfrm>
            <a:off x="0" y="1513584"/>
            <a:ext cx="6135197" cy="384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12307" y="6077620"/>
            <a:ext cx="4201999" cy="451318"/>
          </a:xfrm>
          <a:prstGeom prst="rect">
            <a:avLst/>
          </a:prstGeom>
          <a:noFill/>
        </p:spPr>
        <p:txBody>
          <a:bodyPr wrap="none" lIns="121896" tIns="60948" rIns="121896" bIns="60948" rtlCol="0">
            <a:spAutoFit/>
          </a:bodyPr>
          <a:lstStyle/>
          <a:p>
            <a:r>
              <a:rPr lang="en-US" sz="2133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PURIFY • FORTIFY • </a:t>
            </a:r>
            <a:r>
              <a:rPr lang="en-US" sz="2133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PROTECT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8472" y="1"/>
            <a:ext cx="6043529" cy="55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34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alphaModFix amt="30000"/>
          </a:blip>
          <a:srcRect t="16834"/>
          <a:stretch/>
        </p:blipFill>
        <p:spPr>
          <a:xfrm>
            <a:off x="52471" y="656804"/>
            <a:ext cx="12192000" cy="623973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9563" y="690808"/>
            <a:ext cx="109728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0F7CC3"/>
                </a:solidFill>
              </a:rPr>
              <a:t>OKINAWA, JAPAN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4232" y="2036300"/>
            <a:ext cx="8422349" cy="1969939"/>
          </a:xfrm>
          <a:prstGeom prst="rect">
            <a:avLst/>
          </a:prstGeom>
          <a:noFill/>
        </p:spPr>
        <p:txBody>
          <a:bodyPr wrap="square" lIns="121896" tIns="60948" rIns="121896" bIns="60948" rtlCol="0">
            <a:spAutoFit/>
          </a:bodyPr>
          <a:lstStyle/>
          <a:p>
            <a:r>
              <a:rPr lang="en-US" sz="1867" b="1" dirty="0">
                <a:solidFill>
                  <a:srgbClr val="595959"/>
                </a:solidFill>
                <a:latin typeface="Arial"/>
                <a:cs typeface="Arial"/>
              </a:rPr>
              <a:t>Die </a:t>
            </a:r>
            <a:r>
              <a:rPr lang="en-US" sz="1867" b="1" dirty="0" err="1">
                <a:solidFill>
                  <a:srgbClr val="595959"/>
                </a:solidFill>
                <a:latin typeface="Arial"/>
                <a:cs typeface="Arial"/>
              </a:rPr>
              <a:t>Insel</a:t>
            </a:r>
            <a:r>
              <a:rPr lang="en-US" sz="1867" b="1" dirty="0">
                <a:solidFill>
                  <a:srgbClr val="595959"/>
                </a:solidFill>
                <a:latin typeface="Arial"/>
                <a:cs typeface="Arial"/>
              </a:rPr>
              <a:t> der </a:t>
            </a:r>
            <a:r>
              <a:rPr lang="en-US" sz="1867" b="1" dirty="0" err="1">
                <a:solidFill>
                  <a:srgbClr val="595959"/>
                </a:solidFill>
                <a:latin typeface="Arial"/>
                <a:cs typeface="Arial"/>
              </a:rPr>
              <a:t>Unsterblichkeit</a:t>
            </a:r>
            <a:endParaRPr lang="en-US" sz="1867" b="1" dirty="0">
              <a:solidFill>
                <a:srgbClr val="595959"/>
              </a:solidFill>
              <a:latin typeface="Arial"/>
              <a:cs typeface="Arial"/>
            </a:endParaRPr>
          </a:p>
          <a:p>
            <a:endParaRPr lang="en-US" sz="1867" b="1" dirty="0">
              <a:solidFill>
                <a:srgbClr val="595959"/>
              </a:solidFill>
              <a:latin typeface="Arial"/>
              <a:cs typeface="Arial"/>
            </a:endParaRPr>
          </a:p>
          <a:p>
            <a:r>
              <a:rPr lang="en-US" sz="1867" b="1" dirty="0" err="1">
                <a:solidFill>
                  <a:srgbClr val="595959"/>
                </a:solidFill>
                <a:latin typeface="Arial"/>
                <a:cs typeface="Arial"/>
              </a:rPr>
              <a:t>Hundertjährige</a:t>
            </a:r>
            <a:r>
              <a:rPr lang="en-US" sz="1867" b="1" dirty="0">
                <a:solidFill>
                  <a:srgbClr val="595959"/>
                </a:solidFill>
                <a:latin typeface="Arial"/>
                <a:cs typeface="Arial"/>
              </a:rPr>
              <a:t> (100+ </a:t>
            </a:r>
            <a:r>
              <a:rPr lang="en-US" sz="1867" b="1" dirty="0" err="1">
                <a:solidFill>
                  <a:srgbClr val="595959"/>
                </a:solidFill>
                <a:latin typeface="Arial"/>
                <a:cs typeface="Arial"/>
              </a:rPr>
              <a:t>Jahre</a:t>
            </a:r>
            <a:r>
              <a:rPr lang="en-US" sz="1867" b="1" dirty="0">
                <a:solidFill>
                  <a:srgbClr val="595959"/>
                </a:solidFill>
                <a:latin typeface="Arial"/>
                <a:cs typeface="Arial"/>
              </a:rPr>
              <a:t> alt)</a:t>
            </a:r>
            <a:endParaRPr lang="en-US" sz="1600" b="1" dirty="0">
              <a:solidFill>
                <a:srgbClr val="595959"/>
              </a:solidFill>
              <a:latin typeface="Arial"/>
              <a:cs typeface="Arial"/>
            </a:endParaRPr>
          </a:p>
          <a:p>
            <a:endParaRPr lang="en-US" sz="1600" b="1" dirty="0">
              <a:solidFill>
                <a:srgbClr val="595959"/>
              </a:solidFill>
              <a:latin typeface="Arial"/>
              <a:cs typeface="Arial"/>
            </a:endParaRPr>
          </a:p>
          <a:p>
            <a:pPr marL="457083" indent="-457083">
              <a:buFont typeface="Arial"/>
              <a:buChar char="•"/>
            </a:pPr>
            <a:r>
              <a:rPr lang="en-US" sz="1600" dirty="0">
                <a:solidFill>
                  <a:srgbClr val="7F7F7F"/>
                </a:solidFill>
                <a:latin typeface="Arial"/>
                <a:cs typeface="Arial"/>
              </a:rPr>
              <a:t>50 pro 100,000</a:t>
            </a:r>
          </a:p>
          <a:p>
            <a:pPr marL="457083" indent="-457083">
              <a:buFont typeface="Arial"/>
              <a:buChar char="•"/>
            </a:pPr>
            <a:r>
              <a:rPr lang="de-DE" sz="1600" dirty="0">
                <a:solidFill>
                  <a:srgbClr val="7F7F7F"/>
                </a:solidFill>
                <a:latin typeface="Arial"/>
                <a:cs typeface="Arial"/>
              </a:rPr>
              <a:t>Über 900 der 1,3 Millionen Menschen dort sind 100 Jahre und älter</a:t>
            </a:r>
            <a:br>
              <a:rPr lang="de-DE" sz="1600" dirty="0">
                <a:solidFill>
                  <a:srgbClr val="7F7F7F"/>
                </a:solidFill>
                <a:latin typeface="Arial"/>
                <a:cs typeface="Arial"/>
              </a:rPr>
            </a:br>
            <a:r>
              <a:rPr lang="en-US" sz="1600" dirty="0">
                <a:solidFill>
                  <a:srgbClr val="7F7F7F"/>
                </a:solidFill>
                <a:latin typeface="Arial"/>
                <a:cs typeface="Arial"/>
              </a:rPr>
              <a:t>(Japan Ministry of Health, 2013)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1607" y="992459"/>
            <a:ext cx="2160000" cy="162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1607" y="2905904"/>
            <a:ext cx="2160000" cy="14229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6"/>
          <a:srcRect l="5159" t="381" r="21188" b="12397"/>
          <a:stretch/>
        </p:blipFill>
        <p:spPr>
          <a:xfrm>
            <a:off x="9477192" y="4625455"/>
            <a:ext cx="2160000" cy="17485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8472" y="1"/>
            <a:ext cx="6043529" cy="555017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 bwMode="auto">
          <a:xfrm>
            <a:off x="3302001" y="5120505"/>
            <a:ext cx="2525487" cy="1384935"/>
          </a:xfrm>
          <a:prstGeom prst="ellipse">
            <a:avLst/>
          </a:prstGeom>
          <a:noFill/>
          <a:ln w="38100" cap="flat" cmpd="sng" algn="ctr">
            <a:solidFill>
              <a:srgbClr val="4F81BD"/>
            </a:solidFill>
            <a:prstDash val="solid"/>
            <a:bevel/>
            <a:headEnd type="none" w="med" len="med"/>
            <a:tailEnd type="none" w="med" len="med"/>
          </a:ln>
          <a:effectLst>
            <a:outerShdw blurRad="76200" dist="381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121920" tIns="121920" rIns="121920" bIns="121920" numCol="1" rtlCol="0" anchor="ctr" anchorCtr="0" compatLnSpc="1">
            <a:prstTxWarp prst="textNoShape">
              <a:avLst/>
            </a:prstTxWarp>
            <a:spAutoFit/>
          </a:bodyPr>
          <a:lstStyle/>
          <a:p>
            <a:pPr defTabSz="609585" fontAlgn="base" hangingPunct="0">
              <a:spcBef>
                <a:spcPct val="0"/>
              </a:spcBef>
              <a:spcAft>
                <a:spcPct val="0"/>
              </a:spcAft>
            </a:pPr>
            <a:endParaRPr lang="de-DE" sz="4800">
              <a:solidFill>
                <a:srgbClr val="000000"/>
              </a:solidFill>
              <a:latin typeface="Calibri" charset="0"/>
              <a:ea typeface="ＭＳ Ｐゴシック" charset="0"/>
              <a:cs typeface="Calibri" charset="0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7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alphaModFix/>
          </a:blip>
          <a:srcRect b="10073"/>
          <a:stretch/>
        </p:blipFill>
        <p:spPr>
          <a:xfrm flipH="1">
            <a:off x="6791193" y="2036299"/>
            <a:ext cx="5400803" cy="4821701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9563" y="690808"/>
            <a:ext cx="109728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0F7CC3"/>
                </a:solidFill>
              </a:rPr>
              <a:t>LAMINARIA JAPONICA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4232" y="2036299"/>
            <a:ext cx="6455369" cy="3889759"/>
          </a:xfrm>
          <a:prstGeom prst="rect">
            <a:avLst/>
          </a:prstGeom>
          <a:noFill/>
        </p:spPr>
        <p:txBody>
          <a:bodyPr wrap="square" lIns="121896" tIns="60948" rIns="121896" bIns="60948" rtlCol="0">
            <a:spAutoFit/>
          </a:bodyPr>
          <a:lstStyle/>
          <a:p>
            <a:r>
              <a:rPr lang="en-US" sz="2400" b="1" dirty="0">
                <a:solidFill>
                  <a:srgbClr val="595959"/>
                </a:solidFill>
                <a:cs typeface="Arial"/>
              </a:rPr>
              <a:t>UM WAS HANDELT ES SICH DABEI? </a:t>
            </a:r>
          </a:p>
          <a:p>
            <a:endParaRPr lang="en-US" sz="1600" b="1" dirty="0">
              <a:solidFill>
                <a:srgbClr val="595959"/>
              </a:solidFill>
              <a:cs typeface="Arial"/>
            </a:endParaRPr>
          </a:p>
          <a:p>
            <a:pPr marL="457083" indent="-457083">
              <a:lnSpc>
                <a:spcPct val="120000"/>
              </a:lnSpc>
              <a:buFont typeface="Arial"/>
              <a:buChar char="•"/>
            </a:pPr>
            <a:r>
              <a:rPr lang="de-DE" sz="2133" dirty="0">
                <a:solidFill>
                  <a:srgbClr val="7F7F7F"/>
                </a:solidFill>
                <a:cs typeface="Arial"/>
              </a:rPr>
              <a:t>Der Japanische </a:t>
            </a:r>
            <a:r>
              <a:rPr lang="de-DE" sz="2133" dirty="0" err="1">
                <a:solidFill>
                  <a:srgbClr val="7F7F7F"/>
                </a:solidFill>
                <a:cs typeface="Arial"/>
              </a:rPr>
              <a:t>Blatttang</a:t>
            </a:r>
            <a:r>
              <a:rPr lang="de-DE" sz="2133" dirty="0">
                <a:solidFill>
                  <a:srgbClr val="7F7F7F"/>
                </a:solidFill>
                <a:cs typeface="Arial"/>
              </a:rPr>
              <a:t>, auch </a:t>
            </a:r>
            <a:r>
              <a:rPr lang="de-DE" sz="2133" dirty="0" err="1">
                <a:solidFill>
                  <a:srgbClr val="7F7F7F"/>
                </a:solidFill>
                <a:cs typeface="Arial"/>
              </a:rPr>
              <a:t>Seekohl</a:t>
            </a:r>
            <a:r>
              <a:rPr lang="de-DE" sz="2133" dirty="0">
                <a:solidFill>
                  <a:srgbClr val="7F7F7F"/>
                </a:solidFill>
                <a:cs typeface="Arial"/>
              </a:rPr>
              <a:t> genannt, </a:t>
            </a:r>
            <a:br>
              <a:rPr lang="de-DE" sz="2133" dirty="0">
                <a:solidFill>
                  <a:srgbClr val="7F7F7F"/>
                </a:solidFill>
                <a:cs typeface="Arial"/>
              </a:rPr>
            </a:br>
            <a:r>
              <a:rPr lang="de-DE" sz="2133" dirty="0">
                <a:solidFill>
                  <a:srgbClr val="7F7F7F"/>
                </a:solidFill>
                <a:cs typeface="Arial"/>
              </a:rPr>
              <a:t>ist eine </a:t>
            </a:r>
            <a:r>
              <a:rPr lang="de-DE" sz="2133" b="1" dirty="0">
                <a:solidFill>
                  <a:srgbClr val="7F7F7F"/>
                </a:solidFill>
                <a:cs typeface="Arial"/>
              </a:rPr>
              <a:t>Braunalgenart</a:t>
            </a:r>
          </a:p>
          <a:p>
            <a:pPr marL="457083" indent="-457083">
              <a:lnSpc>
                <a:spcPct val="120000"/>
              </a:lnSpc>
              <a:buFont typeface="Arial"/>
              <a:buChar char="•"/>
            </a:pPr>
            <a:r>
              <a:rPr lang="de-DE" sz="2133" dirty="0">
                <a:solidFill>
                  <a:srgbClr val="7F7F7F"/>
                </a:solidFill>
                <a:cs typeface="Arial"/>
              </a:rPr>
              <a:t>Sie war schon immer ein Grundnahrungsmittel in der Ernährung der Bewohner von Okinawa</a:t>
            </a:r>
          </a:p>
          <a:p>
            <a:pPr marL="457083" indent="-457083">
              <a:lnSpc>
                <a:spcPct val="120000"/>
              </a:lnSpc>
              <a:buFont typeface="Arial"/>
              <a:buChar char="•"/>
            </a:pPr>
            <a:endParaRPr lang="de-DE" sz="2133" dirty="0">
              <a:solidFill>
                <a:srgbClr val="7F7F7F"/>
              </a:solidFill>
              <a:cs typeface="Arial"/>
            </a:endParaRPr>
          </a:p>
          <a:p>
            <a:pPr marL="457083" indent="-457083">
              <a:lnSpc>
                <a:spcPct val="120000"/>
              </a:lnSpc>
              <a:buFont typeface="Arial"/>
              <a:buChar char="•"/>
            </a:pPr>
            <a:r>
              <a:rPr lang="de-DE" sz="2133" dirty="0">
                <a:solidFill>
                  <a:srgbClr val="7F7F7F"/>
                </a:solidFill>
                <a:cs typeface="Arial"/>
              </a:rPr>
              <a:t>Über </a:t>
            </a:r>
            <a:r>
              <a:rPr lang="de-DE" sz="2133" b="1" u="sng" dirty="0">
                <a:solidFill>
                  <a:srgbClr val="2293CB"/>
                </a:solidFill>
                <a:cs typeface="Arial"/>
              </a:rPr>
              <a:t>900 PUBLIZIERTE STUDIEN</a:t>
            </a:r>
            <a:r>
              <a:rPr lang="de-DE" sz="2133" dirty="0">
                <a:solidFill>
                  <a:srgbClr val="7F7F7F"/>
                </a:solidFill>
                <a:cs typeface="Arial"/>
              </a:rPr>
              <a:t>, </a:t>
            </a:r>
            <a:br>
              <a:rPr lang="de-DE" sz="2133" dirty="0">
                <a:solidFill>
                  <a:srgbClr val="7F7F7F"/>
                </a:solidFill>
                <a:cs typeface="Arial"/>
              </a:rPr>
            </a:br>
            <a:r>
              <a:rPr lang="de-DE" sz="2133" dirty="0">
                <a:solidFill>
                  <a:srgbClr val="7F7F7F"/>
                </a:solidFill>
                <a:cs typeface="Arial"/>
              </a:rPr>
              <a:t>die mit ihren positiven ernährungsbezogenen Auswirkungen für sich sprechen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472" y="1"/>
            <a:ext cx="6043529" cy="55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5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alphaModFix/>
          </a:blip>
          <a:srcRect b="10073"/>
          <a:stretch/>
        </p:blipFill>
        <p:spPr>
          <a:xfrm flipH="1">
            <a:off x="9377916" y="4345659"/>
            <a:ext cx="2814080" cy="251234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9563" y="690808"/>
            <a:ext cx="109728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0F7CC3"/>
                </a:solidFill>
              </a:rPr>
              <a:t>LAMINARIA JAPONICA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472" y="1"/>
            <a:ext cx="6043529" cy="5550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4231" y="2036299"/>
            <a:ext cx="11113611" cy="4455876"/>
          </a:xfrm>
          <a:prstGeom prst="rect">
            <a:avLst/>
          </a:prstGeom>
          <a:noFill/>
        </p:spPr>
        <p:txBody>
          <a:bodyPr wrap="square" lIns="121896" tIns="60948" rIns="121896" bIns="60948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2133" b="1" dirty="0">
                <a:solidFill>
                  <a:srgbClr val="0070C0"/>
                </a:solidFill>
                <a:cs typeface="Arial"/>
              </a:rPr>
              <a:t>Spielt eine fundamentale Rolle im komplexen Netz des Immunsystems:</a:t>
            </a:r>
          </a:p>
          <a:p>
            <a:pPr marL="457083" indent="-457083">
              <a:lnSpc>
                <a:spcPct val="120000"/>
              </a:lnSpc>
              <a:buFont typeface="Arial"/>
              <a:buChar char="•"/>
            </a:pPr>
            <a:r>
              <a:rPr lang="de-DE" sz="2133" dirty="0">
                <a:solidFill>
                  <a:srgbClr val="7F7F7F"/>
                </a:solidFill>
                <a:cs typeface="Arial"/>
              </a:rPr>
              <a:t>Leukozyten (weiße Blutkörperchen)</a:t>
            </a:r>
          </a:p>
          <a:p>
            <a:pPr marL="457083" indent="-457083">
              <a:lnSpc>
                <a:spcPct val="120000"/>
              </a:lnSpc>
              <a:buFont typeface="Arial"/>
              <a:buChar char="•"/>
            </a:pPr>
            <a:r>
              <a:rPr lang="de-DE" sz="2133" dirty="0" err="1">
                <a:solidFill>
                  <a:srgbClr val="7F7F7F"/>
                </a:solidFill>
                <a:cs typeface="Arial"/>
              </a:rPr>
              <a:t>Macrophagen</a:t>
            </a:r>
            <a:r>
              <a:rPr lang="de-DE" sz="2133" dirty="0">
                <a:solidFill>
                  <a:srgbClr val="7F7F7F"/>
                </a:solidFill>
                <a:cs typeface="Arial"/>
              </a:rPr>
              <a:t> (Phagozyten verdauen Fremdkörper und bauen diese ab)</a:t>
            </a:r>
          </a:p>
          <a:p>
            <a:pPr marL="457083" indent="-457083">
              <a:lnSpc>
                <a:spcPct val="120000"/>
              </a:lnSpc>
              <a:buFont typeface="Arial"/>
              <a:buChar char="•"/>
            </a:pPr>
            <a:r>
              <a:rPr lang="de-DE" sz="2133" dirty="0">
                <a:solidFill>
                  <a:srgbClr val="7F7F7F"/>
                </a:solidFill>
                <a:cs typeface="Arial"/>
              </a:rPr>
              <a:t>Apoptose (der programmierte, natürliche Zelltod)</a:t>
            </a:r>
          </a:p>
          <a:p>
            <a:pPr marL="457083" indent="-457083">
              <a:lnSpc>
                <a:spcPct val="120000"/>
              </a:lnSpc>
              <a:buFont typeface="Arial"/>
              <a:buChar char="•"/>
            </a:pPr>
            <a:r>
              <a:rPr lang="de-DE" sz="2133" dirty="0">
                <a:solidFill>
                  <a:srgbClr val="7F7F7F"/>
                </a:solidFill>
                <a:cs typeface="Arial"/>
              </a:rPr>
              <a:t>T –Lymphozyten (Lymphozyten der Thymusdrüse)</a:t>
            </a:r>
          </a:p>
          <a:p>
            <a:pPr marL="457083" indent="-457083">
              <a:lnSpc>
                <a:spcPct val="120000"/>
              </a:lnSpc>
              <a:buFont typeface="Arial"/>
              <a:buChar char="•"/>
            </a:pPr>
            <a:r>
              <a:rPr lang="de-DE" sz="2133" dirty="0">
                <a:solidFill>
                  <a:srgbClr val="7F7F7F"/>
                </a:solidFill>
                <a:cs typeface="Arial"/>
              </a:rPr>
              <a:t>NK Lymphozyten – Natürliche ‘Killer Cells‘ (erkennen Tumorzellen und Virusinfizierte Zellen, und töten diese ab)</a:t>
            </a:r>
          </a:p>
          <a:p>
            <a:pPr marL="457083" indent="-457083">
              <a:lnSpc>
                <a:spcPct val="120000"/>
              </a:lnSpc>
              <a:buFont typeface="Arial"/>
              <a:buChar char="•"/>
            </a:pPr>
            <a:r>
              <a:rPr lang="de-DE" sz="2133" dirty="0" err="1">
                <a:solidFill>
                  <a:srgbClr val="7F7F7F"/>
                </a:solidFill>
                <a:cs typeface="Arial"/>
              </a:rPr>
              <a:t>Zytokinin</a:t>
            </a:r>
            <a:r>
              <a:rPr lang="de-DE" sz="2133" dirty="0">
                <a:solidFill>
                  <a:srgbClr val="7F7F7F"/>
                </a:solidFill>
                <a:cs typeface="Arial"/>
              </a:rPr>
              <a:t> HGF (</a:t>
            </a:r>
            <a:r>
              <a:rPr lang="de-DE" sz="2133" dirty="0" err="1">
                <a:solidFill>
                  <a:srgbClr val="7F7F7F"/>
                </a:solidFill>
                <a:cs typeface="Arial"/>
              </a:rPr>
              <a:t>hepatogen</a:t>
            </a:r>
            <a:r>
              <a:rPr lang="de-DE" sz="2133" dirty="0">
                <a:solidFill>
                  <a:srgbClr val="7F7F7F"/>
                </a:solidFill>
                <a:cs typeface="Arial"/>
              </a:rPr>
              <a:t> </a:t>
            </a:r>
            <a:r>
              <a:rPr lang="de-DE" sz="2133" dirty="0" err="1">
                <a:solidFill>
                  <a:srgbClr val="7F7F7F"/>
                </a:solidFill>
                <a:cs typeface="Arial"/>
              </a:rPr>
              <a:t>grow</a:t>
            </a:r>
            <a:r>
              <a:rPr lang="de-DE" sz="2133" dirty="0">
                <a:solidFill>
                  <a:srgbClr val="7F7F7F"/>
                </a:solidFill>
                <a:cs typeface="Arial"/>
              </a:rPr>
              <a:t> </a:t>
            </a:r>
            <a:r>
              <a:rPr lang="de-DE" sz="2133" dirty="0" err="1">
                <a:solidFill>
                  <a:srgbClr val="7F7F7F"/>
                </a:solidFill>
                <a:cs typeface="Arial"/>
              </a:rPr>
              <a:t>factor</a:t>
            </a:r>
            <a:r>
              <a:rPr lang="de-DE" sz="2133" dirty="0">
                <a:solidFill>
                  <a:srgbClr val="7F7F7F"/>
                </a:solidFill>
                <a:cs typeface="Arial"/>
              </a:rPr>
              <a:t> , Regeneration des Zellgewebes der Leber)</a:t>
            </a:r>
          </a:p>
          <a:p>
            <a:pPr marL="457083" indent="-457083">
              <a:lnSpc>
                <a:spcPct val="120000"/>
              </a:lnSpc>
              <a:buFont typeface="Arial"/>
              <a:buChar char="•"/>
            </a:pPr>
            <a:r>
              <a:rPr lang="de-DE" sz="2133" dirty="0" err="1">
                <a:solidFill>
                  <a:srgbClr val="7F7F7F"/>
                </a:solidFill>
                <a:cs typeface="Arial"/>
              </a:rPr>
              <a:t>Plasminogen</a:t>
            </a:r>
            <a:r>
              <a:rPr lang="de-DE" sz="2133" dirty="0">
                <a:solidFill>
                  <a:srgbClr val="7F7F7F"/>
                </a:solidFill>
                <a:cs typeface="Arial"/>
              </a:rPr>
              <a:t> (</a:t>
            </a:r>
            <a:r>
              <a:rPr lang="de-DE" sz="2133" dirty="0" err="1">
                <a:solidFill>
                  <a:srgbClr val="7F7F7F"/>
                </a:solidFill>
                <a:cs typeface="Arial"/>
              </a:rPr>
              <a:t>Anticoagulant</a:t>
            </a:r>
            <a:r>
              <a:rPr lang="de-DE" sz="2133" dirty="0">
                <a:solidFill>
                  <a:srgbClr val="7F7F7F"/>
                </a:solidFill>
                <a:cs typeface="Arial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de-DE" sz="2133" dirty="0">
                <a:solidFill>
                  <a:srgbClr val="7F7F7F"/>
                </a:solidFill>
                <a:cs typeface="Arial"/>
              </a:rPr>
              <a:t>Enthält Mineralien: Kalzium - Magnesium – Eisen - Jod</a:t>
            </a:r>
          </a:p>
          <a:p>
            <a:pPr>
              <a:lnSpc>
                <a:spcPct val="120000"/>
              </a:lnSpc>
            </a:pPr>
            <a:r>
              <a:rPr lang="de-DE" sz="2133" dirty="0">
                <a:solidFill>
                  <a:srgbClr val="7F7F7F"/>
                </a:solidFill>
                <a:cs typeface="Arial"/>
              </a:rPr>
              <a:t>Enthält Vitamin C</a:t>
            </a:r>
          </a:p>
        </p:txBody>
      </p:sp>
    </p:spTree>
    <p:extLst>
      <p:ext uri="{BB962C8B-B14F-4D97-AF65-F5344CB8AC3E}">
        <p14:creationId xmlns:p14="http://schemas.microsoft.com/office/powerpoint/2010/main" val="425409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9563" y="690808"/>
            <a:ext cx="109728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0F7CC3"/>
                </a:solidFill>
              </a:rPr>
              <a:t>ZINK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4242" y="2036297"/>
            <a:ext cx="7680609" cy="2852039"/>
          </a:xfrm>
          <a:prstGeom prst="rect">
            <a:avLst/>
          </a:prstGeom>
          <a:noFill/>
        </p:spPr>
        <p:txBody>
          <a:bodyPr wrap="square" lIns="121896" tIns="60948" rIns="121896" bIns="60948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2400" b="1" dirty="0">
                <a:solidFill>
                  <a:srgbClr val="595959"/>
                </a:solidFill>
                <a:cs typeface="Arial"/>
              </a:rPr>
              <a:t>VORTEILE FÜR DIE GESUNDHEIT</a:t>
            </a:r>
          </a:p>
          <a:p>
            <a:pPr>
              <a:spcAft>
                <a:spcPts val="800"/>
              </a:spcAft>
            </a:pPr>
            <a:r>
              <a:rPr lang="en-US" sz="2400" b="1" dirty="0">
                <a:solidFill>
                  <a:srgbClr val="595959"/>
                </a:solidFill>
                <a:cs typeface="Arial"/>
              </a:rPr>
              <a:t> </a:t>
            </a:r>
            <a:endParaRPr lang="en-US" sz="1600" b="1" dirty="0">
              <a:solidFill>
                <a:srgbClr val="595959"/>
              </a:solidFill>
              <a:cs typeface="Arial"/>
            </a:endParaRPr>
          </a:p>
          <a:p>
            <a:pPr marL="380906" indent="-380906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7F7F7F"/>
                </a:solidFill>
                <a:cs typeface="Arial"/>
              </a:rPr>
              <a:t>Unterstützung des Immunsystems</a:t>
            </a:r>
          </a:p>
          <a:p>
            <a:pPr marL="380906" indent="-380906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7F7F7F"/>
                </a:solidFill>
                <a:cs typeface="Arial"/>
              </a:rPr>
              <a:t>Zellulärer Schutz vor oxidativem Stress</a:t>
            </a:r>
          </a:p>
          <a:p>
            <a:pPr marL="380906" indent="-380906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7F7F7F"/>
                </a:solidFill>
                <a:cs typeface="Arial"/>
              </a:rPr>
              <a:t>DNA-Synthese-Unterstützung</a:t>
            </a:r>
          </a:p>
          <a:p>
            <a:pPr marL="380906" indent="-380906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7F7F7F"/>
                </a:solidFill>
                <a:cs typeface="Arial"/>
              </a:rPr>
              <a:t>Makronährstoff-Stoffwechsel</a:t>
            </a:r>
            <a:endParaRPr lang="en-US" sz="1600" dirty="0">
              <a:solidFill>
                <a:srgbClr val="7F7F7F"/>
              </a:solidFill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7336" y="2305733"/>
            <a:ext cx="1886857" cy="18868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472" y="1"/>
            <a:ext cx="6043529" cy="555017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504241" y="5360259"/>
            <a:ext cx="11201531" cy="954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867" b="1" dirty="0">
                <a:solidFill>
                  <a:srgbClr val="636363"/>
                </a:solidFill>
              </a:rPr>
              <a:t>Organisch gebundenes Zink </a:t>
            </a:r>
            <a:r>
              <a:rPr lang="de-DE" sz="1867" dirty="0">
                <a:solidFill>
                  <a:srgbClr val="636363"/>
                </a:solidFill>
              </a:rPr>
              <a:t>trägt zu einem normalen Säure-Basen-Haushalt bei, unterstützt und fördert die gesunde Zellteilung sowie kognitive Funktionen. </a:t>
            </a:r>
          </a:p>
          <a:p>
            <a:r>
              <a:rPr lang="de-DE" sz="1867" dirty="0">
                <a:solidFill>
                  <a:srgbClr val="636363"/>
                </a:solidFill>
              </a:rPr>
              <a:t>Darüber hinaus fördert die Zufuhr von Zink ein gesundes Immunsystem und z.B. schönes, gesundes Haar …</a:t>
            </a:r>
            <a:endParaRPr lang="de-DE" sz="1867" dirty="0"/>
          </a:p>
        </p:txBody>
      </p:sp>
    </p:spTree>
    <p:extLst>
      <p:ext uri="{BB962C8B-B14F-4D97-AF65-F5344CB8AC3E}">
        <p14:creationId xmlns:p14="http://schemas.microsoft.com/office/powerpoint/2010/main" val="413667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Kind Clipart, Bild, Cartoon, Grafik, 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65" y="1832005"/>
            <a:ext cx="2000251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66915" y="858346"/>
            <a:ext cx="65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2400" dirty="0">
              <a:latin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58275" y="1227678"/>
            <a:ext cx="9479100" cy="5332949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defTabSz="609475" eaLnBrk="1" fontAlgn="auto" hangingPunct="1">
              <a:spcBef>
                <a:spcPts val="0"/>
              </a:spcBef>
              <a:spcAft>
                <a:spcPts val="800"/>
              </a:spcAft>
              <a:buSzTx/>
              <a:buNone/>
              <a:defRPr/>
            </a:pPr>
            <a:r>
              <a:rPr lang="de-DE" sz="2400" b="1" kern="1200" dirty="0">
                <a:solidFill>
                  <a:srgbClr val="0F7CC3"/>
                </a:solidFill>
                <a:latin typeface="+mj-lt"/>
                <a:ea typeface="ＭＳ Ｐゴシック"/>
                <a:cs typeface="Calibri"/>
              </a:rPr>
              <a:t>Harmonisierung des Immunsystems</a:t>
            </a:r>
          </a:p>
          <a:p>
            <a:pPr marL="380990" indent="-380990" defTabSz="609475" eaLnBrk="1" hangingPunct="1">
              <a:spcBef>
                <a:spcPts val="0"/>
              </a:spcBef>
              <a:spcAft>
                <a:spcPts val="800"/>
              </a:spcAft>
              <a:defRPr/>
            </a:pPr>
            <a:endParaRPr lang="de-DE" sz="2400" kern="1200" dirty="0">
              <a:solidFill>
                <a:prstClr val="black">
                  <a:lumMod val="50000"/>
                  <a:lumOff val="50000"/>
                </a:prstClr>
              </a:solidFill>
              <a:cs typeface="Calibri Light"/>
            </a:endParaRPr>
          </a:p>
          <a:p>
            <a:pPr marL="380990" indent="-380990" defTabSz="609475" eaLnBrk="1" hangingPunct="1">
              <a:spcBef>
                <a:spcPts val="0"/>
              </a:spcBef>
              <a:spcAft>
                <a:spcPts val="800"/>
              </a:spcAft>
              <a:defRPr/>
            </a:pPr>
            <a:r>
              <a:rPr lang="de-DE" sz="2400" kern="1200" dirty="0">
                <a:solidFill>
                  <a:prstClr val="black">
                    <a:lumMod val="50000"/>
                    <a:lumOff val="50000"/>
                  </a:prstClr>
                </a:solidFill>
                <a:cs typeface="Calibri Light"/>
              </a:rPr>
              <a:t>Infektionen (z.B. Influenza, Herpes) </a:t>
            </a:r>
          </a:p>
          <a:p>
            <a:pPr marL="380990" indent="-380990" defTabSz="609475" eaLnBrk="1" hangingPunct="1">
              <a:spcBef>
                <a:spcPts val="0"/>
              </a:spcBef>
              <a:spcAft>
                <a:spcPts val="800"/>
              </a:spcAft>
              <a:defRPr/>
            </a:pPr>
            <a:endParaRPr lang="de-DE" sz="2400" kern="1200" dirty="0">
              <a:solidFill>
                <a:prstClr val="black">
                  <a:lumMod val="50000"/>
                  <a:lumOff val="50000"/>
                </a:prstClr>
              </a:solidFill>
              <a:cs typeface="Calibri Light"/>
            </a:endParaRPr>
          </a:p>
          <a:p>
            <a:pPr marL="380990" indent="-380990" defTabSz="609475" eaLnBrk="1" hangingPunct="1">
              <a:spcBef>
                <a:spcPts val="0"/>
              </a:spcBef>
              <a:spcAft>
                <a:spcPts val="800"/>
              </a:spcAft>
              <a:defRPr/>
            </a:pPr>
            <a:r>
              <a:rPr lang="de-DE" sz="2400" kern="1200" dirty="0">
                <a:solidFill>
                  <a:prstClr val="black">
                    <a:lumMod val="50000"/>
                    <a:lumOff val="50000"/>
                  </a:prstClr>
                </a:solidFill>
                <a:cs typeface="Calibri Light"/>
              </a:rPr>
              <a:t>Allergie (z.B. Pollen, Nährstoffe, Tiere) </a:t>
            </a:r>
          </a:p>
          <a:p>
            <a:pPr marL="380990" indent="-380990" defTabSz="609475" eaLnBrk="1" hangingPunct="1">
              <a:spcBef>
                <a:spcPts val="0"/>
              </a:spcBef>
              <a:spcAft>
                <a:spcPts val="800"/>
              </a:spcAft>
              <a:defRPr/>
            </a:pPr>
            <a:endParaRPr lang="de-DE" sz="2400" kern="1200" dirty="0">
              <a:solidFill>
                <a:prstClr val="black">
                  <a:lumMod val="50000"/>
                  <a:lumOff val="50000"/>
                </a:prstClr>
              </a:solidFill>
              <a:cs typeface="Calibri Light"/>
            </a:endParaRPr>
          </a:p>
          <a:p>
            <a:pPr marL="380990" indent="-380990" defTabSz="609475" eaLnBrk="1" hangingPunct="1">
              <a:spcBef>
                <a:spcPts val="0"/>
              </a:spcBef>
              <a:spcAft>
                <a:spcPts val="800"/>
              </a:spcAft>
              <a:defRPr/>
            </a:pPr>
            <a:r>
              <a:rPr lang="de-DE" sz="2400" kern="1200" dirty="0">
                <a:solidFill>
                  <a:prstClr val="black">
                    <a:lumMod val="50000"/>
                    <a:lumOff val="50000"/>
                  </a:prstClr>
                </a:solidFill>
                <a:cs typeface="Calibri Light"/>
              </a:rPr>
              <a:t>Autoimmunerkrankungen </a:t>
            </a:r>
            <a:br>
              <a:rPr lang="de-DE" sz="2400" kern="1200" dirty="0">
                <a:solidFill>
                  <a:prstClr val="black">
                    <a:lumMod val="50000"/>
                    <a:lumOff val="50000"/>
                  </a:prstClr>
                </a:solidFill>
                <a:cs typeface="Calibri Light"/>
              </a:rPr>
            </a:br>
            <a:r>
              <a:rPr lang="de-DE" sz="2400" kern="1200" dirty="0">
                <a:solidFill>
                  <a:prstClr val="black">
                    <a:lumMod val="50000"/>
                    <a:lumOff val="50000"/>
                  </a:prstClr>
                </a:solidFill>
                <a:cs typeface="Calibri Light"/>
              </a:rPr>
              <a:t>(z.B. rheumatische Erkrankungen, Neurodermitis, Asthma bronchiale) </a:t>
            </a:r>
          </a:p>
          <a:p>
            <a:pPr marL="380990" indent="-380990" defTabSz="609475" eaLnBrk="1" hangingPunct="1">
              <a:spcBef>
                <a:spcPts val="0"/>
              </a:spcBef>
              <a:spcAft>
                <a:spcPts val="800"/>
              </a:spcAft>
              <a:defRPr/>
            </a:pPr>
            <a:endParaRPr lang="de-DE" sz="2400" kern="1200" dirty="0">
              <a:solidFill>
                <a:prstClr val="black">
                  <a:lumMod val="50000"/>
                  <a:lumOff val="50000"/>
                </a:prstClr>
              </a:solidFill>
              <a:cs typeface="Calibri Light"/>
            </a:endParaRPr>
          </a:p>
          <a:p>
            <a:pPr marL="380990" indent="-380990" defTabSz="609475" eaLnBrk="1" hangingPunct="1">
              <a:spcBef>
                <a:spcPts val="0"/>
              </a:spcBef>
              <a:spcAft>
                <a:spcPts val="800"/>
              </a:spcAft>
              <a:defRPr/>
            </a:pPr>
            <a:r>
              <a:rPr lang="de-DE" sz="2400" kern="1200" dirty="0">
                <a:solidFill>
                  <a:prstClr val="black">
                    <a:lumMod val="50000"/>
                    <a:lumOff val="50000"/>
                  </a:prstClr>
                </a:solidFill>
                <a:cs typeface="Calibri Light"/>
              </a:rPr>
              <a:t>Veterinär</a:t>
            </a:r>
          </a:p>
        </p:txBody>
      </p:sp>
      <p:pic>
        <p:nvPicPr>
          <p:cNvPr id="5" name="Picture 4" descr="Ähnliches F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032" y="5279801"/>
            <a:ext cx="1798969" cy="124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ildergebnis für erkältung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709" y="1116469"/>
            <a:ext cx="1268359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ildergebnis für heuschnupfen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819" y="2725897"/>
            <a:ext cx="1231975" cy="162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8348142" y="4068432"/>
            <a:ext cx="1157469" cy="307777"/>
          </a:xfrm>
          <a:prstGeom prst="rect">
            <a:avLst/>
          </a:prstGeom>
          <a:noFill/>
          <a:ln>
            <a:noFill/>
          </a:ln>
        </p:spPr>
        <p:txBody>
          <a:bodyPr wrap="none" lIns="108000" tIns="0" rIns="108000" bIns="0" rtlCol="0">
            <a:spAutoFit/>
          </a:bodyPr>
          <a:lstStyle/>
          <a:p>
            <a:pPr defTabSz="914377"/>
            <a:r>
              <a:rPr lang="it-IT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Allergie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9737317" y="2524354"/>
            <a:ext cx="1401126" cy="307777"/>
          </a:xfrm>
          <a:prstGeom prst="rect">
            <a:avLst/>
          </a:prstGeom>
          <a:noFill/>
          <a:ln>
            <a:noFill/>
          </a:ln>
        </p:spPr>
        <p:txBody>
          <a:bodyPr wrap="none" lIns="108000" tIns="0" rIns="108000" bIns="0" rtlCol="0">
            <a:spAutoFit/>
          </a:bodyPr>
          <a:lstStyle/>
          <a:p>
            <a:pPr defTabSz="914377"/>
            <a:r>
              <a:rPr lang="it-IT" sz="2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Erkältung</a:t>
            </a:r>
            <a:endParaRPr lang="it-IT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pic>
        <p:nvPicPr>
          <p:cNvPr id="1038" name="Picture 14" descr="Bildergebnis für schildkröte clip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05" y="5279801"/>
            <a:ext cx="1456071" cy="101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ildergebnis für clipart hund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92"/>
          <a:stretch/>
        </p:blipFill>
        <p:spPr bwMode="auto">
          <a:xfrm>
            <a:off x="3958457" y="5279801"/>
            <a:ext cx="1339475" cy="147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88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3" grpId="0"/>
    </p:bldLst>
  </p:timing>
</p:sld>
</file>

<file path=ppt/theme/theme1.xml><?xml version="1.0" encoding="utf-8"?>
<a:theme xmlns:a="http://schemas.openxmlformats.org/drawingml/2006/main" name="2_Defaul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FF00FF"/>
      </a:folHlink>
    </a:clrScheme>
    <a:fontScheme name="Default">
      <a:majorFont>
        <a:latin typeface="Calibri"/>
        <a:ea typeface="ＭＳ Ｐゴシック"/>
        <a:cs typeface="Calibri"/>
      </a:majorFont>
      <a:minorFont>
        <a:latin typeface="Calibri"/>
        <a:ea typeface="ＭＳ Ｐゴシック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4F81BD"/>
          </a:solidFill>
          <a:prstDash val="solid"/>
          <a:bevel/>
          <a:headEnd type="none" w="med" len="med"/>
          <a:tailEnd type="none" w="med" len="med"/>
        </a:ln>
        <a:effectLst>
          <a:outerShdw blurRad="76200" dist="38100" dir="5400000" algn="ctr" rotWithShape="0">
            <a:srgbClr val="000000">
              <a:alpha val="34999"/>
            </a:srgbClr>
          </a:outerShdw>
        </a:effectLst>
      </a:spPr>
      <a:bodyPr vert="horz" wrap="square" lIns="91440" tIns="91440" rIns="91440" bIns="91440" numCol="1" anchor="ctr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alibri" charset="0"/>
            <a:ea typeface="ＭＳ Ｐゴシック" charset="0"/>
            <a:cs typeface="Calibri" charset="0"/>
            <a:sym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4F81BD"/>
          </a:solidFill>
          <a:prstDash val="solid"/>
          <a:bevel/>
          <a:headEnd type="none" w="med" len="med"/>
          <a:tailEnd type="none" w="med" len="med"/>
        </a:ln>
        <a:effectLst>
          <a:outerShdw blurRad="76200" dist="38100" dir="5400000" algn="ctr" rotWithShape="0">
            <a:srgbClr val="000000">
              <a:alpha val="34999"/>
            </a:srgbClr>
          </a:outerShdw>
        </a:effectLst>
      </a:spPr>
      <a:bodyPr vert="horz" wrap="square" lIns="91440" tIns="91440" rIns="91440" bIns="91440" numCol="1" anchor="ctr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alibri" charset="0"/>
            <a:ea typeface="ＭＳ Ｐゴシック" charset="0"/>
            <a:cs typeface="Calibri" charset="0"/>
            <a:sym typeface="Calibri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</Words>
  <Application>Microsoft Office PowerPoint</Application>
  <PresentationFormat>Breitbild</PresentationFormat>
  <Paragraphs>56</Paragraphs>
  <Slides>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5" baseType="lpstr">
      <vt:lpstr>MS Mincho</vt:lpstr>
      <vt:lpstr>ＭＳ Ｐゴシック</vt:lpstr>
      <vt:lpstr>Arial</vt:lpstr>
      <vt:lpstr>Calibri</vt:lpstr>
      <vt:lpstr>Calibri Light</vt:lpstr>
      <vt:lpstr>Courier New</vt:lpstr>
      <vt:lpstr>Symbol</vt:lpstr>
      <vt:lpstr>Wingdings</vt:lpstr>
      <vt:lpstr>2_Default</vt:lpstr>
      <vt:lpstr>PowerPoint-Präsentation</vt:lpstr>
      <vt:lpstr>OKINAWA, JAPAN</vt:lpstr>
      <vt:lpstr>LAMINARIA JAPONICA</vt:lpstr>
      <vt:lpstr>LAMINARIA JAPONICA</vt:lpstr>
      <vt:lpstr>ZINK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Hermann</dc:creator>
  <cp:lastModifiedBy>Hermann</cp:lastModifiedBy>
  <cp:revision>145</cp:revision>
  <cp:lastPrinted>2017-03-28T22:18:03Z</cp:lastPrinted>
  <dcterms:created xsi:type="dcterms:W3CDTF">2017-03-27T06:15:41Z</dcterms:created>
  <dcterms:modified xsi:type="dcterms:W3CDTF">2017-06-01T18:46:37Z</dcterms:modified>
</cp:coreProperties>
</file>